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57" r:id="rId3"/>
    <p:sldId id="258" r:id="rId4"/>
  </p:sldIdLst>
  <p:sldSz cx="12192000" cy="6858000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07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38343-6CA7-4701-8A0F-2ED79DDEECFD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392D5-0CEC-432A-8A2F-681221BB1F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364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0B3FF2-4E42-4B75-86A0-402B43576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7AC6739-2C39-4159-A49A-3FAF39DE8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4304EF-83FF-4D1E-800E-556DAE66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2A11-FFEB-4F32-AA88-3BC665CABCAE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E88C57-CB35-4882-A554-3DE7AAE1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5C6972-2180-463D-BF4D-806AFBA5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6D06-BEC2-4948-A014-329C37872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36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DBFF5E-4C32-4CE7-B2E9-56726D90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284C55E-AD9C-4A26-A6F2-4893A8819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641DC3-8102-4743-A005-CA6A9AD4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2A11-FFEB-4F32-AA88-3BC665CABCAE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DE121B-3211-4993-A1B0-29AB50E8C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0B4EBA-DF29-437C-9896-99C375E0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6D06-BEC2-4948-A014-329C37872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168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9D8AD7E-092D-44AF-B962-354FEB93E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45FF19E-C717-4DEC-A670-6B87F01AE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4C82C3-E6A7-4D8D-98DA-B490C01A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2A11-FFEB-4F32-AA88-3BC665CABCAE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73A36E0-BBBC-4A3B-B3E9-DF8B8626D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8C3FBF-3B6A-49FC-94FE-F6CDDB5B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6D06-BEC2-4948-A014-329C37872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56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29A171-308E-46C7-80D8-15D2E38C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98DA54-B088-4AE4-81CB-B046E408B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A45295-E938-47EF-B9D1-632FEDFA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2A11-FFEB-4F32-AA88-3BC665CABCAE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54A28F-EA4F-4E88-82A3-DE8907A2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0C644A-C225-45DB-9F1C-EA78A3F6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6D06-BEC2-4948-A014-329C37872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3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928559-68BE-4630-A22E-9BF671C5B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3DAB40-5EA2-4FF9-B253-938CE6CA6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8A4C30-4617-45D8-B054-CBA51220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2A11-FFEB-4F32-AA88-3BC665CABCAE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915EAD-8D39-41D7-BB7B-30E8EBCE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92F328-69DA-41E7-A358-F17E11A0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6D06-BEC2-4948-A014-329C37872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77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2B91E1-E8F3-4312-ADF3-740CC7653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2CFC52-2382-4DF7-A249-6AECA57BA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1694DB9-0767-419E-B94E-FCD3A7F04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4F13A0-5495-4BC0-AED5-632962BD3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2A11-FFEB-4F32-AA88-3BC665CABCAE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92DB2C9-7D2B-4D79-B0BD-6CA51026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B0EC08-577C-4943-BC67-E4AC2D31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6D06-BEC2-4948-A014-329C37872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32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50A7CE-FC77-47C3-8756-A65C6357A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36E562F-DA33-4328-905F-2E8F39D93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283B2BE-8E17-4181-93A0-BD569B3A9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7873FE8-4D6A-41B5-A2F5-243CD6438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6CD55B8-A8EC-442B-B39D-F0CD4A988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52909DE-34D6-4FAD-A308-9E9D9FD49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2A11-FFEB-4F32-AA88-3BC665CABCAE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2487B67-428C-40A1-A267-66EA025E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A6A61B5-4D36-4C2B-9B81-5B377343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6D06-BEC2-4948-A014-329C37872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58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AFCC75-74FD-458B-97F3-0056A0BB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8582AE2-C3B8-423E-A31F-0E101708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2A11-FFEB-4F32-AA88-3BC665CABCAE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35053FB-22DC-41AB-9C26-C2936C75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568130B-ABF5-439B-B3A3-D89A4E342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6D06-BEC2-4948-A014-329C37872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71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528B80D-5C4C-4145-AE92-4F015D1F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2A11-FFEB-4F32-AA88-3BC665CABCAE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5B8F749-DC9E-4721-8FD3-54168CE2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955959-5103-4524-90B7-A9D8CEF4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6D06-BEC2-4948-A014-329C37872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5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377F98-CC87-4047-AE6F-765BB5D3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88E3EF-B1CA-4E54-9715-94E2AE373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177EE0-C530-4242-813B-F2271499C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16C08FF-CEAE-4A74-A8D0-B5F6B686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2A11-FFEB-4F32-AA88-3BC665CABCAE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D172617-7D9A-4FEB-A46C-DA823A11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68C8915-1121-4CA1-8AE9-6A45A1DE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6D06-BEC2-4948-A014-329C37872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411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966C14-3AFF-419E-B887-2CF18985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8759849-C161-4B68-BFCD-519F70B00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FECE2E7-C62F-4979-BEF1-98D39DA7D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4172AB7-9B20-4EAA-902C-E9343EED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2A11-FFEB-4F32-AA88-3BC665CABCAE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29829C-C65C-4F8E-9AA9-65C499F4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2AEB67-3919-4AB9-BA22-7D15CF8F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6D06-BEC2-4948-A014-329C37872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754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EF5DBB6-B365-4A79-8B25-B666CD99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93E74F9-0045-4681-9B19-E7F476B99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A40A0C-874A-479B-A425-79F507CF9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42A11-FFEB-4F32-AA88-3BC665CABCAE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E07C32-00EF-4114-A5EC-35B409A18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12BD18-64F5-4062-BA71-02DC90D16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E6D06-BEC2-4948-A014-329C378722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46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9F8641-4C3D-44CB-A2E4-A57C13D5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891" y="3579379"/>
            <a:ext cx="4879109" cy="2904548"/>
          </a:xfrm>
        </p:spPr>
        <p:txBody>
          <a:bodyPr>
            <a:normAutofit/>
          </a:bodyPr>
          <a:lstStyle/>
          <a:p>
            <a:pPr algn="ctr"/>
            <a:r>
              <a:rPr lang="ko-KR" altLang="en-US" sz="3600" dirty="0"/>
              <a:t>고 박진경 대령 </a:t>
            </a:r>
            <a:r>
              <a:rPr lang="ko-KR" altLang="en-US" sz="3600" dirty="0" err="1"/>
              <a:t>추도비</a:t>
            </a:r>
            <a:br>
              <a:rPr lang="en-US" altLang="ko-KR" sz="3600" dirty="0"/>
            </a:br>
            <a:br>
              <a:rPr lang="en-US" altLang="ko-KR" sz="3600" dirty="0"/>
            </a:br>
            <a:r>
              <a:rPr lang="ko-KR" altLang="en-US" sz="3600" dirty="0"/>
              <a:t>제주시 연동 </a:t>
            </a:r>
            <a:r>
              <a:rPr lang="en-US" altLang="ko-KR" sz="3600" dirty="0"/>
              <a:t>132-2</a:t>
            </a:r>
            <a:br>
              <a:rPr lang="en-US" altLang="ko-KR" sz="3600" dirty="0"/>
            </a:br>
            <a:r>
              <a:rPr lang="ko-KR" altLang="en-US" sz="3600" dirty="0"/>
              <a:t>공설묘지 입구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421431F-AB9F-429B-B7E5-35D76AD14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231097"/>
            <a:ext cx="3048000" cy="6395805"/>
          </a:xfrm>
        </p:spPr>
      </p:pic>
    </p:spTree>
    <p:extLst>
      <p:ext uri="{BB962C8B-B14F-4D97-AF65-F5344CB8AC3E}">
        <p14:creationId xmlns:p14="http://schemas.microsoft.com/office/powerpoint/2010/main" val="195063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FA8DA1D0-81B0-43DB-B507-DCB4A0DD21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84" y="261545"/>
            <a:ext cx="3018979" cy="6334909"/>
          </a:xfrm>
        </p:spPr>
      </p:pic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0A1EF089-1FA3-49F7-A422-DB0DA27E10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10" y="261546"/>
            <a:ext cx="3018979" cy="63349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22A59-93C9-4B0E-A6EC-C3E15942682B}"/>
              </a:ext>
            </a:extLst>
          </p:cNvPr>
          <p:cNvSpPr txBox="1"/>
          <p:nvPr/>
        </p:nvSpPr>
        <p:spPr>
          <a:xfrm>
            <a:off x="3048000" y="3171365"/>
            <a:ext cx="6096000" cy="515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∙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11" name="내용 개체 틀 4">
            <a:extLst>
              <a:ext uri="{FF2B5EF4-FFF2-40B4-BE49-F238E27FC236}">
                <a16:creationId xmlns:a16="http://schemas.microsoft.com/office/drawing/2014/main" id="{15098D60-4207-481E-ACA9-2463D6386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39" y="261546"/>
            <a:ext cx="3018979" cy="63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5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4A1A324-53C6-48F0-ABE5-4B981FE44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9" y="267242"/>
            <a:ext cx="3013549" cy="6323515"/>
          </a:xfrm>
        </p:spPr>
      </p:pic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24EC572A-0629-4B92-8C64-B412948739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26" y="267242"/>
            <a:ext cx="3013548" cy="63235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22A59-93C9-4B0E-A6EC-C3E15942682B}"/>
              </a:ext>
            </a:extLst>
          </p:cNvPr>
          <p:cNvSpPr txBox="1"/>
          <p:nvPr/>
        </p:nvSpPr>
        <p:spPr>
          <a:xfrm>
            <a:off x="3048000" y="3173675"/>
            <a:ext cx="6096000" cy="515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∙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9" name="내용 개체 틀 7">
            <a:extLst>
              <a:ext uri="{FF2B5EF4-FFF2-40B4-BE49-F238E27FC236}">
                <a16:creationId xmlns:a16="http://schemas.microsoft.com/office/drawing/2014/main" id="{D200D112-8AC3-4499-BC29-4EC4DF5FA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072" y="267242"/>
            <a:ext cx="3013549" cy="632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8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</Words>
  <Application>Microsoft Office PowerPoint</Application>
  <PresentationFormat>와이드스크린</PresentationFormat>
  <Paragraphs>3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맑은 고딕</vt:lpstr>
      <vt:lpstr>함초롬바탕</vt:lpstr>
      <vt:lpstr>Arial</vt:lpstr>
      <vt:lpstr>Office 테마</vt:lpstr>
      <vt:lpstr>고 박진경 대령 추도비  제주시 연동 132-2 공설묘지 입구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NT500R5N</dc:creator>
  <cp:lastModifiedBy>NT500R5N</cp:lastModifiedBy>
  <cp:revision>2</cp:revision>
  <cp:lastPrinted>2021-12-09T04:37:25Z</cp:lastPrinted>
  <dcterms:created xsi:type="dcterms:W3CDTF">2021-12-09T04:00:01Z</dcterms:created>
  <dcterms:modified xsi:type="dcterms:W3CDTF">2021-12-09T05:00:44Z</dcterms:modified>
</cp:coreProperties>
</file>